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</p:sldIdLst>
  <p:sldSz cx="25603200" cy="18288000"/>
  <p:notesSz cx="6858000" cy="9144000"/>
  <p:defaultTextStyle>
    <a:defPPr>
      <a:defRPr lang="en-US"/>
    </a:defPPr>
    <a:lvl1pPr marL="0" algn="l" defTabSz="2106778" rtl="0" eaLnBrk="1" latinLnBrk="0" hangingPunct="1">
      <a:defRPr sz="4147" kern="1200">
        <a:solidFill>
          <a:schemeClr val="tx1"/>
        </a:solidFill>
        <a:latin typeface="+mn-lt"/>
        <a:ea typeface="+mn-ea"/>
        <a:cs typeface="+mn-cs"/>
      </a:defRPr>
    </a:lvl1pPr>
    <a:lvl2pPr marL="1053389" algn="l" defTabSz="2106778" rtl="0" eaLnBrk="1" latinLnBrk="0" hangingPunct="1">
      <a:defRPr sz="4147" kern="1200">
        <a:solidFill>
          <a:schemeClr val="tx1"/>
        </a:solidFill>
        <a:latin typeface="+mn-lt"/>
        <a:ea typeface="+mn-ea"/>
        <a:cs typeface="+mn-cs"/>
      </a:defRPr>
    </a:lvl2pPr>
    <a:lvl3pPr marL="2106778" algn="l" defTabSz="2106778" rtl="0" eaLnBrk="1" latinLnBrk="0" hangingPunct="1">
      <a:defRPr sz="4147" kern="1200">
        <a:solidFill>
          <a:schemeClr val="tx1"/>
        </a:solidFill>
        <a:latin typeface="+mn-lt"/>
        <a:ea typeface="+mn-ea"/>
        <a:cs typeface="+mn-cs"/>
      </a:defRPr>
    </a:lvl3pPr>
    <a:lvl4pPr marL="3160166" algn="l" defTabSz="2106778" rtl="0" eaLnBrk="1" latinLnBrk="0" hangingPunct="1">
      <a:defRPr sz="4147" kern="1200">
        <a:solidFill>
          <a:schemeClr val="tx1"/>
        </a:solidFill>
        <a:latin typeface="+mn-lt"/>
        <a:ea typeface="+mn-ea"/>
        <a:cs typeface="+mn-cs"/>
      </a:defRPr>
    </a:lvl4pPr>
    <a:lvl5pPr marL="4213555" algn="l" defTabSz="2106778" rtl="0" eaLnBrk="1" latinLnBrk="0" hangingPunct="1">
      <a:defRPr sz="4147" kern="1200">
        <a:solidFill>
          <a:schemeClr val="tx1"/>
        </a:solidFill>
        <a:latin typeface="+mn-lt"/>
        <a:ea typeface="+mn-ea"/>
        <a:cs typeface="+mn-cs"/>
      </a:defRPr>
    </a:lvl5pPr>
    <a:lvl6pPr marL="5266944" algn="l" defTabSz="2106778" rtl="0" eaLnBrk="1" latinLnBrk="0" hangingPunct="1">
      <a:defRPr sz="4147" kern="1200">
        <a:solidFill>
          <a:schemeClr val="tx1"/>
        </a:solidFill>
        <a:latin typeface="+mn-lt"/>
        <a:ea typeface="+mn-ea"/>
        <a:cs typeface="+mn-cs"/>
      </a:defRPr>
    </a:lvl6pPr>
    <a:lvl7pPr marL="6320333" algn="l" defTabSz="2106778" rtl="0" eaLnBrk="1" latinLnBrk="0" hangingPunct="1">
      <a:defRPr sz="4147" kern="1200">
        <a:solidFill>
          <a:schemeClr val="tx1"/>
        </a:solidFill>
        <a:latin typeface="+mn-lt"/>
        <a:ea typeface="+mn-ea"/>
        <a:cs typeface="+mn-cs"/>
      </a:defRPr>
    </a:lvl7pPr>
    <a:lvl8pPr marL="7373722" algn="l" defTabSz="2106778" rtl="0" eaLnBrk="1" latinLnBrk="0" hangingPunct="1">
      <a:defRPr sz="4147" kern="1200">
        <a:solidFill>
          <a:schemeClr val="tx1"/>
        </a:solidFill>
        <a:latin typeface="+mn-lt"/>
        <a:ea typeface="+mn-ea"/>
        <a:cs typeface="+mn-cs"/>
      </a:defRPr>
    </a:lvl8pPr>
    <a:lvl9pPr marL="8427110" algn="l" defTabSz="2106778" rtl="0" eaLnBrk="1" latinLnBrk="0" hangingPunct="1">
      <a:defRPr sz="4147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760">
          <p15:clr>
            <a:srgbClr val="A4A3A4"/>
          </p15:clr>
        </p15:guide>
        <p15:guide id="2" pos="806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8C8C8"/>
    <a:srgbClr val="008ED6"/>
    <a:srgbClr val="FFFFFF"/>
    <a:srgbClr val="F4F4F4"/>
    <a:srgbClr val="161616"/>
    <a:srgbClr val="232323"/>
    <a:srgbClr val="3275C0"/>
    <a:srgbClr val="656565"/>
    <a:srgbClr val="006CBA"/>
    <a:srgbClr val="1111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10058"/>
    <p:restoredTop sz="94712"/>
  </p:normalViewPr>
  <p:slideViewPr>
    <p:cSldViewPr snapToGrid="0" snapToObjects="1">
      <p:cViewPr>
        <p:scale>
          <a:sx n="35" d="100"/>
          <a:sy n="35" d="100"/>
        </p:scale>
        <p:origin x="1000" y="400"/>
      </p:cViewPr>
      <p:guideLst>
        <p:guide orient="horz" pos="5760"/>
        <p:guide pos="806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20240" y="2992968"/>
            <a:ext cx="21762720" cy="6366933"/>
          </a:xfrm>
        </p:spPr>
        <p:txBody>
          <a:bodyPr anchor="b"/>
          <a:lstStyle>
            <a:lvl1pPr algn="ctr">
              <a:defRPr sz="1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00400" y="9605435"/>
            <a:ext cx="19202400" cy="4415365"/>
          </a:xfrm>
        </p:spPr>
        <p:txBody>
          <a:bodyPr/>
          <a:lstStyle>
            <a:lvl1pPr marL="0" indent="0" algn="ctr">
              <a:buNone/>
              <a:defRPr sz="6400"/>
            </a:lvl1pPr>
            <a:lvl2pPr marL="1219215" indent="0" algn="ctr">
              <a:buNone/>
              <a:defRPr sz="5333"/>
            </a:lvl2pPr>
            <a:lvl3pPr marL="2438430" indent="0" algn="ctr">
              <a:buNone/>
              <a:defRPr sz="4800"/>
            </a:lvl3pPr>
            <a:lvl4pPr marL="3657646" indent="0" algn="ctr">
              <a:buNone/>
              <a:defRPr sz="4267"/>
            </a:lvl4pPr>
            <a:lvl5pPr marL="4876861" indent="0" algn="ctr">
              <a:buNone/>
              <a:defRPr sz="4267"/>
            </a:lvl5pPr>
            <a:lvl6pPr marL="6096076" indent="0" algn="ctr">
              <a:buNone/>
              <a:defRPr sz="4267"/>
            </a:lvl6pPr>
            <a:lvl7pPr marL="7315291" indent="0" algn="ctr">
              <a:buNone/>
              <a:defRPr sz="4267"/>
            </a:lvl7pPr>
            <a:lvl8pPr marL="8534507" indent="0" algn="ctr">
              <a:buNone/>
              <a:defRPr sz="4267"/>
            </a:lvl8pPr>
            <a:lvl9pPr marL="9753722" indent="0" algn="ctr">
              <a:buNone/>
              <a:defRPr sz="4267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048B7-6207-8D4E-AE6F-C9C65F0C27BA}" type="datetimeFigureOut">
              <a:rPr lang="en-US" smtClean="0"/>
              <a:t>12/7/16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F2B64-2A7B-BF4C-BD6D-BEFA17B68163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048B7-6207-8D4E-AE6F-C9C65F0C27BA}" type="datetimeFigureOut">
              <a:rPr lang="en-US" smtClean="0"/>
              <a:t>12/7/16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F2B64-2A7B-BF4C-BD6D-BEFA17B68163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8322291" y="973667"/>
            <a:ext cx="5520690" cy="1549823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760221" y="973667"/>
            <a:ext cx="16242030" cy="1549823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048B7-6207-8D4E-AE6F-C9C65F0C27BA}" type="datetimeFigureOut">
              <a:rPr lang="en-US" smtClean="0"/>
              <a:t>12/7/16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F2B64-2A7B-BF4C-BD6D-BEFA17B68163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048B7-6207-8D4E-AE6F-C9C65F0C27BA}" type="datetimeFigureOut">
              <a:rPr lang="en-US" smtClean="0"/>
              <a:t>12/7/16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F2B64-2A7B-BF4C-BD6D-BEFA17B68163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46886" y="4559305"/>
            <a:ext cx="22082760" cy="7607299"/>
          </a:xfrm>
        </p:spPr>
        <p:txBody>
          <a:bodyPr anchor="b"/>
          <a:lstStyle>
            <a:lvl1pPr>
              <a:defRPr sz="1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46886" y="12238572"/>
            <a:ext cx="22082760" cy="4000499"/>
          </a:xfrm>
        </p:spPr>
        <p:txBody>
          <a:bodyPr/>
          <a:lstStyle>
            <a:lvl1pPr marL="0" indent="0">
              <a:buNone/>
              <a:defRPr sz="6400">
                <a:solidFill>
                  <a:schemeClr val="tx1"/>
                </a:solidFill>
              </a:defRPr>
            </a:lvl1pPr>
            <a:lvl2pPr marL="1219215" indent="0">
              <a:buNone/>
              <a:defRPr sz="5333">
                <a:solidFill>
                  <a:schemeClr val="tx1">
                    <a:tint val="75000"/>
                  </a:schemeClr>
                </a:solidFill>
              </a:defRPr>
            </a:lvl2pPr>
            <a:lvl3pPr marL="243843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3pPr>
            <a:lvl4pPr marL="3657646" indent="0">
              <a:buNone/>
              <a:defRPr sz="4267">
                <a:solidFill>
                  <a:schemeClr val="tx1">
                    <a:tint val="75000"/>
                  </a:schemeClr>
                </a:solidFill>
              </a:defRPr>
            </a:lvl4pPr>
            <a:lvl5pPr marL="4876861" indent="0">
              <a:buNone/>
              <a:defRPr sz="4267">
                <a:solidFill>
                  <a:schemeClr val="tx1">
                    <a:tint val="75000"/>
                  </a:schemeClr>
                </a:solidFill>
              </a:defRPr>
            </a:lvl5pPr>
            <a:lvl6pPr marL="6096076" indent="0">
              <a:buNone/>
              <a:defRPr sz="4267">
                <a:solidFill>
                  <a:schemeClr val="tx1">
                    <a:tint val="75000"/>
                  </a:schemeClr>
                </a:solidFill>
              </a:defRPr>
            </a:lvl6pPr>
            <a:lvl7pPr marL="7315291" indent="0">
              <a:buNone/>
              <a:defRPr sz="4267">
                <a:solidFill>
                  <a:schemeClr val="tx1">
                    <a:tint val="75000"/>
                  </a:schemeClr>
                </a:solidFill>
              </a:defRPr>
            </a:lvl7pPr>
            <a:lvl8pPr marL="8534507" indent="0">
              <a:buNone/>
              <a:defRPr sz="4267">
                <a:solidFill>
                  <a:schemeClr val="tx1">
                    <a:tint val="75000"/>
                  </a:schemeClr>
                </a:solidFill>
              </a:defRPr>
            </a:lvl8pPr>
            <a:lvl9pPr marL="9753722" indent="0">
              <a:buNone/>
              <a:defRPr sz="42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048B7-6207-8D4E-AE6F-C9C65F0C27BA}" type="datetimeFigureOut">
              <a:rPr lang="en-US" smtClean="0"/>
              <a:t>12/7/16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F2B64-2A7B-BF4C-BD6D-BEFA17B68163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760220" y="4868333"/>
            <a:ext cx="10881360" cy="1160356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61620" y="4868333"/>
            <a:ext cx="10881360" cy="1160356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048B7-6207-8D4E-AE6F-C9C65F0C27BA}" type="datetimeFigureOut">
              <a:rPr lang="en-US" smtClean="0"/>
              <a:t>12/7/16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F2B64-2A7B-BF4C-BD6D-BEFA17B68163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63555" y="973671"/>
            <a:ext cx="22082760" cy="353483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63558" y="4483101"/>
            <a:ext cx="10831352" cy="2197099"/>
          </a:xfrm>
        </p:spPr>
        <p:txBody>
          <a:bodyPr anchor="b"/>
          <a:lstStyle>
            <a:lvl1pPr marL="0" indent="0">
              <a:buNone/>
              <a:defRPr sz="6400" b="1"/>
            </a:lvl1pPr>
            <a:lvl2pPr marL="1219215" indent="0">
              <a:buNone/>
              <a:defRPr sz="5333" b="1"/>
            </a:lvl2pPr>
            <a:lvl3pPr marL="2438430" indent="0">
              <a:buNone/>
              <a:defRPr sz="4800" b="1"/>
            </a:lvl3pPr>
            <a:lvl4pPr marL="3657646" indent="0">
              <a:buNone/>
              <a:defRPr sz="4267" b="1"/>
            </a:lvl4pPr>
            <a:lvl5pPr marL="4876861" indent="0">
              <a:buNone/>
              <a:defRPr sz="4267" b="1"/>
            </a:lvl5pPr>
            <a:lvl6pPr marL="6096076" indent="0">
              <a:buNone/>
              <a:defRPr sz="4267" b="1"/>
            </a:lvl6pPr>
            <a:lvl7pPr marL="7315291" indent="0">
              <a:buNone/>
              <a:defRPr sz="4267" b="1"/>
            </a:lvl7pPr>
            <a:lvl8pPr marL="8534507" indent="0">
              <a:buNone/>
              <a:defRPr sz="4267" b="1"/>
            </a:lvl8pPr>
            <a:lvl9pPr marL="9753722" indent="0">
              <a:buNone/>
              <a:defRPr sz="4267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763558" y="6680200"/>
            <a:ext cx="10831352" cy="982556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961621" y="4483101"/>
            <a:ext cx="10884695" cy="2197099"/>
          </a:xfrm>
        </p:spPr>
        <p:txBody>
          <a:bodyPr anchor="b"/>
          <a:lstStyle>
            <a:lvl1pPr marL="0" indent="0">
              <a:buNone/>
              <a:defRPr sz="6400" b="1"/>
            </a:lvl1pPr>
            <a:lvl2pPr marL="1219215" indent="0">
              <a:buNone/>
              <a:defRPr sz="5333" b="1"/>
            </a:lvl2pPr>
            <a:lvl3pPr marL="2438430" indent="0">
              <a:buNone/>
              <a:defRPr sz="4800" b="1"/>
            </a:lvl3pPr>
            <a:lvl4pPr marL="3657646" indent="0">
              <a:buNone/>
              <a:defRPr sz="4267" b="1"/>
            </a:lvl4pPr>
            <a:lvl5pPr marL="4876861" indent="0">
              <a:buNone/>
              <a:defRPr sz="4267" b="1"/>
            </a:lvl5pPr>
            <a:lvl6pPr marL="6096076" indent="0">
              <a:buNone/>
              <a:defRPr sz="4267" b="1"/>
            </a:lvl6pPr>
            <a:lvl7pPr marL="7315291" indent="0">
              <a:buNone/>
              <a:defRPr sz="4267" b="1"/>
            </a:lvl7pPr>
            <a:lvl8pPr marL="8534507" indent="0">
              <a:buNone/>
              <a:defRPr sz="4267" b="1"/>
            </a:lvl8pPr>
            <a:lvl9pPr marL="9753722" indent="0">
              <a:buNone/>
              <a:defRPr sz="4267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961621" y="6680200"/>
            <a:ext cx="10884695" cy="982556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048B7-6207-8D4E-AE6F-C9C65F0C27BA}" type="datetimeFigureOut">
              <a:rPr lang="en-US" smtClean="0"/>
              <a:t>12/7/16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F2B64-2A7B-BF4C-BD6D-BEFA17B68163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048B7-6207-8D4E-AE6F-C9C65F0C27BA}" type="datetimeFigureOut">
              <a:rPr lang="en-US" smtClean="0"/>
              <a:t>12/7/16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F2B64-2A7B-BF4C-BD6D-BEFA17B68163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048B7-6207-8D4E-AE6F-C9C65F0C27BA}" type="datetimeFigureOut">
              <a:rPr lang="en-US" smtClean="0"/>
              <a:t>12/7/16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F2B64-2A7B-BF4C-BD6D-BEFA17B68163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63555" y="1219200"/>
            <a:ext cx="8257698" cy="4267200"/>
          </a:xfrm>
        </p:spPr>
        <p:txBody>
          <a:bodyPr anchor="b"/>
          <a:lstStyle>
            <a:lvl1pPr>
              <a:defRPr sz="8533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884695" y="2633138"/>
            <a:ext cx="12961620" cy="12996333"/>
          </a:xfrm>
        </p:spPr>
        <p:txBody>
          <a:bodyPr/>
          <a:lstStyle>
            <a:lvl1pPr>
              <a:defRPr sz="8533"/>
            </a:lvl1pPr>
            <a:lvl2pPr>
              <a:defRPr sz="7467"/>
            </a:lvl2pPr>
            <a:lvl3pPr>
              <a:defRPr sz="6400"/>
            </a:lvl3pPr>
            <a:lvl4pPr>
              <a:defRPr sz="5333"/>
            </a:lvl4pPr>
            <a:lvl5pPr>
              <a:defRPr sz="5333"/>
            </a:lvl5pPr>
            <a:lvl6pPr>
              <a:defRPr sz="5333"/>
            </a:lvl6pPr>
            <a:lvl7pPr>
              <a:defRPr sz="5333"/>
            </a:lvl7pPr>
            <a:lvl8pPr>
              <a:defRPr sz="5333"/>
            </a:lvl8pPr>
            <a:lvl9pPr>
              <a:defRPr sz="5333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63555" y="5486400"/>
            <a:ext cx="8257698" cy="10164235"/>
          </a:xfrm>
        </p:spPr>
        <p:txBody>
          <a:bodyPr/>
          <a:lstStyle>
            <a:lvl1pPr marL="0" indent="0">
              <a:buNone/>
              <a:defRPr sz="4267"/>
            </a:lvl1pPr>
            <a:lvl2pPr marL="1219215" indent="0">
              <a:buNone/>
              <a:defRPr sz="3733"/>
            </a:lvl2pPr>
            <a:lvl3pPr marL="2438430" indent="0">
              <a:buNone/>
              <a:defRPr sz="3200"/>
            </a:lvl3pPr>
            <a:lvl4pPr marL="3657646" indent="0">
              <a:buNone/>
              <a:defRPr sz="2667"/>
            </a:lvl4pPr>
            <a:lvl5pPr marL="4876861" indent="0">
              <a:buNone/>
              <a:defRPr sz="2667"/>
            </a:lvl5pPr>
            <a:lvl6pPr marL="6096076" indent="0">
              <a:buNone/>
              <a:defRPr sz="2667"/>
            </a:lvl6pPr>
            <a:lvl7pPr marL="7315291" indent="0">
              <a:buNone/>
              <a:defRPr sz="2667"/>
            </a:lvl7pPr>
            <a:lvl8pPr marL="8534507" indent="0">
              <a:buNone/>
              <a:defRPr sz="2667"/>
            </a:lvl8pPr>
            <a:lvl9pPr marL="9753722" indent="0">
              <a:buNone/>
              <a:defRPr sz="2667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048B7-6207-8D4E-AE6F-C9C65F0C27BA}" type="datetimeFigureOut">
              <a:rPr lang="en-US" smtClean="0"/>
              <a:t>12/7/16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F2B64-2A7B-BF4C-BD6D-BEFA17B68163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63555" y="1219200"/>
            <a:ext cx="8257698" cy="4267200"/>
          </a:xfrm>
        </p:spPr>
        <p:txBody>
          <a:bodyPr anchor="b"/>
          <a:lstStyle>
            <a:lvl1pPr>
              <a:defRPr sz="8533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884695" y="2633138"/>
            <a:ext cx="12961620" cy="12996333"/>
          </a:xfrm>
        </p:spPr>
        <p:txBody>
          <a:bodyPr anchor="t"/>
          <a:lstStyle>
            <a:lvl1pPr marL="0" indent="0">
              <a:buNone/>
              <a:defRPr sz="8533"/>
            </a:lvl1pPr>
            <a:lvl2pPr marL="1219215" indent="0">
              <a:buNone/>
              <a:defRPr sz="7467"/>
            </a:lvl2pPr>
            <a:lvl3pPr marL="2438430" indent="0">
              <a:buNone/>
              <a:defRPr sz="6400"/>
            </a:lvl3pPr>
            <a:lvl4pPr marL="3657646" indent="0">
              <a:buNone/>
              <a:defRPr sz="5333"/>
            </a:lvl4pPr>
            <a:lvl5pPr marL="4876861" indent="0">
              <a:buNone/>
              <a:defRPr sz="5333"/>
            </a:lvl5pPr>
            <a:lvl6pPr marL="6096076" indent="0">
              <a:buNone/>
              <a:defRPr sz="5333"/>
            </a:lvl6pPr>
            <a:lvl7pPr marL="7315291" indent="0">
              <a:buNone/>
              <a:defRPr sz="5333"/>
            </a:lvl7pPr>
            <a:lvl8pPr marL="8534507" indent="0">
              <a:buNone/>
              <a:defRPr sz="5333"/>
            </a:lvl8pPr>
            <a:lvl9pPr marL="9753722" indent="0">
              <a:buNone/>
              <a:defRPr sz="5333"/>
            </a:lvl9pPr>
          </a:lstStyle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63555" y="5486400"/>
            <a:ext cx="8257698" cy="10164235"/>
          </a:xfrm>
        </p:spPr>
        <p:txBody>
          <a:bodyPr/>
          <a:lstStyle>
            <a:lvl1pPr marL="0" indent="0">
              <a:buNone/>
              <a:defRPr sz="4267"/>
            </a:lvl1pPr>
            <a:lvl2pPr marL="1219215" indent="0">
              <a:buNone/>
              <a:defRPr sz="3733"/>
            </a:lvl2pPr>
            <a:lvl3pPr marL="2438430" indent="0">
              <a:buNone/>
              <a:defRPr sz="3200"/>
            </a:lvl3pPr>
            <a:lvl4pPr marL="3657646" indent="0">
              <a:buNone/>
              <a:defRPr sz="2667"/>
            </a:lvl4pPr>
            <a:lvl5pPr marL="4876861" indent="0">
              <a:buNone/>
              <a:defRPr sz="2667"/>
            </a:lvl5pPr>
            <a:lvl6pPr marL="6096076" indent="0">
              <a:buNone/>
              <a:defRPr sz="2667"/>
            </a:lvl6pPr>
            <a:lvl7pPr marL="7315291" indent="0">
              <a:buNone/>
              <a:defRPr sz="2667"/>
            </a:lvl7pPr>
            <a:lvl8pPr marL="8534507" indent="0">
              <a:buNone/>
              <a:defRPr sz="2667"/>
            </a:lvl8pPr>
            <a:lvl9pPr marL="9753722" indent="0">
              <a:buNone/>
              <a:defRPr sz="2667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048B7-6207-8D4E-AE6F-C9C65F0C27BA}" type="datetimeFigureOut">
              <a:rPr lang="en-US" smtClean="0"/>
              <a:t>12/7/16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F2B64-2A7B-BF4C-BD6D-BEFA17B68163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60220" y="973671"/>
            <a:ext cx="22082760" cy="35348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60220" y="4868333"/>
            <a:ext cx="22082760" cy="116035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760220" y="16950271"/>
            <a:ext cx="5760720" cy="9736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F048B7-6207-8D4E-AE6F-C9C65F0C27BA}" type="datetimeFigureOut">
              <a:rPr lang="en-US" smtClean="0"/>
              <a:t>12/7/16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481060" y="16950271"/>
            <a:ext cx="8641080" cy="9736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8082260" y="16950271"/>
            <a:ext cx="5760720" cy="9736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DF2B64-2A7B-BF4C-BD6D-BEFA17B6816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0773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2438430" rtl="0" eaLnBrk="1" latinLnBrk="0" hangingPunct="1">
        <a:lnSpc>
          <a:spcPct val="90000"/>
        </a:lnSpc>
        <a:spcBef>
          <a:spcPct val="0"/>
        </a:spcBef>
        <a:buNone/>
        <a:defRPr sz="1173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609608" indent="-609608" algn="l" defTabSz="2438430" rtl="0" eaLnBrk="1" latinLnBrk="0" hangingPunct="1">
        <a:lnSpc>
          <a:spcPct val="90000"/>
        </a:lnSpc>
        <a:spcBef>
          <a:spcPts val="2667"/>
        </a:spcBef>
        <a:buFont typeface="Arial" panose="020B0604020202020204" pitchFamily="34" charset="0"/>
        <a:buChar char="•"/>
        <a:defRPr sz="7467" kern="1200">
          <a:solidFill>
            <a:schemeClr val="tx1"/>
          </a:solidFill>
          <a:latin typeface="+mn-lt"/>
          <a:ea typeface="+mn-ea"/>
          <a:cs typeface="+mn-cs"/>
        </a:defRPr>
      </a:lvl1pPr>
      <a:lvl2pPr marL="1828823" indent="-609608" algn="l" defTabSz="2438430" rtl="0" eaLnBrk="1" latinLnBrk="0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6400" kern="1200">
          <a:solidFill>
            <a:schemeClr val="tx1"/>
          </a:solidFill>
          <a:latin typeface="+mn-lt"/>
          <a:ea typeface="+mn-ea"/>
          <a:cs typeface="+mn-cs"/>
        </a:defRPr>
      </a:lvl2pPr>
      <a:lvl3pPr marL="3048038" indent="-609608" algn="l" defTabSz="2438430" rtl="0" eaLnBrk="1" latinLnBrk="0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5333" kern="1200">
          <a:solidFill>
            <a:schemeClr val="tx1"/>
          </a:solidFill>
          <a:latin typeface="+mn-lt"/>
          <a:ea typeface="+mn-ea"/>
          <a:cs typeface="+mn-cs"/>
        </a:defRPr>
      </a:lvl3pPr>
      <a:lvl4pPr marL="4267253" indent="-609608" algn="l" defTabSz="2438430" rtl="0" eaLnBrk="1" latinLnBrk="0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4pPr>
      <a:lvl5pPr marL="5486469" indent="-609608" algn="l" defTabSz="2438430" rtl="0" eaLnBrk="1" latinLnBrk="0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5pPr>
      <a:lvl6pPr marL="6705684" indent="-609608" algn="l" defTabSz="2438430" rtl="0" eaLnBrk="1" latinLnBrk="0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6pPr>
      <a:lvl7pPr marL="7924899" indent="-609608" algn="l" defTabSz="2438430" rtl="0" eaLnBrk="1" latinLnBrk="0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7pPr>
      <a:lvl8pPr marL="9144114" indent="-609608" algn="l" defTabSz="2438430" rtl="0" eaLnBrk="1" latinLnBrk="0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8pPr>
      <a:lvl9pPr marL="10363330" indent="-609608" algn="l" defTabSz="2438430" rtl="0" eaLnBrk="1" latinLnBrk="0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438430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1pPr>
      <a:lvl2pPr marL="1219215" algn="l" defTabSz="2438430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438430" algn="l" defTabSz="2438430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3pPr>
      <a:lvl4pPr marL="3657646" algn="l" defTabSz="2438430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4pPr>
      <a:lvl5pPr marL="4876861" algn="l" defTabSz="2438430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5pPr>
      <a:lvl6pPr marL="6096076" algn="l" defTabSz="2438430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6pPr>
      <a:lvl7pPr marL="7315291" algn="l" defTabSz="2438430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7pPr>
      <a:lvl8pPr marL="8534507" algn="l" defTabSz="2438430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8pPr>
      <a:lvl9pPr marL="9753722" algn="l" defTabSz="2438430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png"/><Relationship Id="rId20" Type="http://schemas.openxmlformats.org/officeDocument/2006/relationships/image" Target="../media/image19.png"/><Relationship Id="rId10" Type="http://schemas.openxmlformats.org/officeDocument/2006/relationships/image" Target="../media/image9.png"/><Relationship Id="rId11" Type="http://schemas.openxmlformats.org/officeDocument/2006/relationships/image" Target="../media/image10.jpg"/><Relationship Id="rId12" Type="http://schemas.openxmlformats.org/officeDocument/2006/relationships/image" Target="../media/image11.png"/><Relationship Id="rId13" Type="http://schemas.openxmlformats.org/officeDocument/2006/relationships/image" Target="../media/image12.png"/><Relationship Id="rId14" Type="http://schemas.openxmlformats.org/officeDocument/2006/relationships/image" Target="../media/image13.png"/><Relationship Id="rId15" Type="http://schemas.openxmlformats.org/officeDocument/2006/relationships/image" Target="../media/image14.png"/><Relationship Id="rId16" Type="http://schemas.openxmlformats.org/officeDocument/2006/relationships/image" Target="../media/image15.png"/><Relationship Id="rId17" Type="http://schemas.openxmlformats.org/officeDocument/2006/relationships/image" Target="../media/image16.png"/><Relationship Id="rId18" Type="http://schemas.openxmlformats.org/officeDocument/2006/relationships/image" Target="../media/image17.png"/><Relationship Id="rId19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3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Shape 346"/>
          <p:cNvPicPr preferRelativeResize="0"/>
          <p:nvPr/>
        </p:nvPicPr>
        <p:blipFill rotWithShape="1">
          <a:blip r:embed="rId2">
            <a:alphaModFix/>
          </a:blip>
          <a:srcRect l="4699" t="1185" r="2972" b="1670"/>
          <a:stretch/>
        </p:blipFill>
        <p:spPr>
          <a:xfrm>
            <a:off x="19623963" y="4040756"/>
            <a:ext cx="2191320" cy="441535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/>
          <p:cNvSpPr/>
          <p:nvPr/>
        </p:nvSpPr>
        <p:spPr>
          <a:xfrm>
            <a:off x="0" y="2"/>
            <a:ext cx="25603200" cy="2477601"/>
          </a:xfrm>
          <a:prstGeom prst="rect">
            <a:avLst/>
          </a:prstGeom>
          <a:solidFill>
            <a:srgbClr val="161616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569" y="11757"/>
            <a:ext cx="3511296" cy="247985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894634" y="342422"/>
            <a:ext cx="13082356" cy="186204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1500" i="1" dirty="0" smtClean="0">
                <a:solidFill>
                  <a:srgbClr val="FFFFFF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Roboto Thin" charset="0"/>
                <a:ea typeface="Roboto Thin" charset="0"/>
                <a:cs typeface="Roboto Thin" charset="0"/>
              </a:rPr>
              <a:t>diversify your news!</a:t>
            </a:r>
            <a:endParaRPr lang="en-US" sz="11500" i="1" dirty="0">
              <a:solidFill>
                <a:srgbClr val="FFFFFF"/>
              </a:solidFill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latin typeface="Roboto Thin" charset="0"/>
              <a:ea typeface="Roboto Thin" charset="0"/>
              <a:cs typeface="Roboto Thin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92404" y="222987"/>
            <a:ext cx="1600200" cy="16002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95103" y="224791"/>
            <a:ext cx="1600200" cy="16002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97802" y="224791"/>
            <a:ext cx="1600200" cy="16002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00501" y="224791"/>
            <a:ext cx="1600200" cy="1600200"/>
          </a:xfrm>
          <a:prstGeom prst="rect">
            <a:avLst/>
          </a:prstGeom>
          <a:ln w="25400">
            <a:noFill/>
          </a:ln>
        </p:spPr>
      </p:pic>
      <p:sp>
        <p:nvSpPr>
          <p:cNvPr id="15" name="TextBox 14"/>
          <p:cNvSpPr txBox="1"/>
          <p:nvPr/>
        </p:nvSpPr>
        <p:spPr>
          <a:xfrm>
            <a:off x="17414051" y="1768962"/>
            <a:ext cx="1956905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000" dirty="0" smtClean="0">
                <a:solidFill>
                  <a:srgbClr val="FFFFFF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Roboto Thin" charset="0"/>
                <a:ea typeface="Roboto Thin" charset="0"/>
                <a:cs typeface="Roboto Thin" charset="0"/>
              </a:rPr>
              <a:t>laura</a:t>
            </a:r>
            <a:endParaRPr lang="en-US" sz="4000" dirty="0">
              <a:solidFill>
                <a:srgbClr val="FFFFFF"/>
              </a:solidFill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latin typeface="Roboto Thin" charset="0"/>
              <a:ea typeface="Roboto Thin" charset="0"/>
              <a:cs typeface="Roboto Thin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9416750" y="1797354"/>
            <a:ext cx="1956905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000" dirty="0" smtClean="0">
                <a:solidFill>
                  <a:srgbClr val="FFFFFF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Roboto Thin" charset="0"/>
                <a:ea typeface="Roboto Thin" charset="0"/>
                <a:cs typeface="Roboto Thin" charset="0"/>
              </a:rPr>
              <a:t>matt</a:t>
            </a:r>
            <a:endParaRPr lang="en-US" sz="4000" dirty="0">
              <a:solidFill>
                <a:srgbClr val="FFFFFF"/>
              </a:solidFill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latin typeface="Roboto Thin" charset="0"/>
              <a:ea typeface="Roboto Thin" charset="0"/>
              <a:cs typeface="Roboto Thin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1419449" y="1797354"/>
            <a:ext cx="1956905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000" dirty="0" smtClean="0">
                <a:solidFill>
                  <a:srgbClr val="FFFFFF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Roboto Thin" charset="0"/>
                <a:ea typeface="Roboto Thin" charset="0"/>
                <a:cs typeface="Roboto Thin" charset="0"/>
              </a:rPr>
              <a:t>leslie</a:t>
            </a:r>
            <a:endParaRPr lang="en-US" sz="4000" dirty="0">
              <a:solidFill>
                <a:srgbClr val="FFFFFF"/>
              </a:solidFill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latin typeface="Roboto Thin" charset="0"/>
              <a:ea typeface="Roboto Thin" charset="0"/>
              <a:cs typeface="Roboto Thin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3299602" y="1802904"/>
            <a:ext cx="2181051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000" dirty="0" smtClean="0">
                <a:solidFill>
                  <a:srgbClr val="FFFFFF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Roboto Thin" charset="0"/>
                <a:ea typeface="Roboto Thin" charset="0"/>
                <a:cs typeface="Roboto Thin" charset="0"/>
              </a:rPr>
              <a:t>saamon</a:t>
            </a:r>
            <a:endParaRPr lang="en-US" sz="4000" dirty="0">
              <a:solidFill>
                <a:srgbClr val="FFFFFF"/>
              </a:solidFill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latin typeface="Roboto Thin" charset="0"/>
              <a:ea typeface="Roboto Thin" charset="0"/>
              <a:cs typeface="Roboto Thin" charset="0"/>
            </a:endParaRPr>
          </a:p>
        </p:txBody>
      </p:sp>
      <p:cxnSp>
        <p:nvCxnSpPr>
          <p:cNvPr id="43" name="Straight Connector 42"/>
          <p:cNvCxnSpPr/>
          <p:nvPr/>
        </p:nvCxnSpPr>
        <p:spPr>
          <a:xfrm flipH="1">
            <a:off x="1371600" y="9608454"/>
            <a:ext cx="23029001" cy="0"/>
          </a:xfrm>
          <a:prstGeom prst="line">
            <a:avLst/>
          </a:prstGeom>
          <a:ln w="50800" cap="rnd" cmpd="sng">
            <a:solidFill>
              <a:srgbClr val="008ED6"/>
            </a:solidFill>
            <a:round/>
          </a:ln>
          <a:effectLst>
            <a:outerShdw blurRad="40005" dist="19939" dir="5400000" algn="tl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822816" y="12570491"/>
            <a:ext cx="4618095" cy="17543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5400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Roboto Light" charset="0"/>
                <a:ea typeface="Roboto Light" charset="0"/>
                <a:cs typeface="Roboto Light" charset="0"/>
              </a:rPr>
              <a:t>Key</a:t>
            </a:r>
          </a:p>
          <a:p>
            <a:pPr algn="ctr"/>
            <a:r>
              <a:rPr lang="en-US" sz="5400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Roboto Light" charset="0"/>
                <a:ea typeface="Roboto Light" charset="0"/>
                <a:cs typeface="Roboto Light" charset="0"/>
              </a:rPr>
              <a:t>features</a:t>
            </a:r>
            <a:endParaRPr lang="en-US" sz="5400" dirty="0" smtClean="0">
              <a:solidFill>
                <a:schemeClr val="bg1"/>
              </a:solidFill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latin typeface="Roboto Light" charset="0"/>
              <a:ea typeface="Roboto Light" charset="0"/>
              <a:cs typeface="Roboto Light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 rot="16200000">
            <a:off x="5041739" y="12985988"/>
            <a:ext cx="33616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 smtClean="0">
                <a:solidFill>
                  <a:srgbClr val="F4F4F4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Roboto Thin" charset="0"/>
                <a:ea typeface="Roboto Thin" charset="0"/>
                <a:cs typeface="Roboto Thin" charset="0"/>
              </a:rPr>
              <a:t>Set goals</a:t>
            </a:r>
          </a:p>
        </p:txBody>
      </p:sp>
      <p:cxnSp>
        <p:nvCxnSpPr>
          <p:cNvPr id="51" name="Straight Connector 50"/>
          <p:cNvCxnSpPr/>
          <p:nvPr/>
        </p:nvCxnSpPr>
        <p:spPr>
          <a:xfrm>
            <a:off x="11440764" y="4552301"/>
            <a:ext cx="20550" cy="4089400"/>
          </a:xfrm>
          <a:prstGeom prst="line">
            <a:avLst/>
          </a:prstGeom>
          <a:ln w="50800" cap="rnd" cmpd="sng">
            <a:solidFill>
              <a:srgbClr val="008ED6"/>
            </a:solidFill>
            <a:round/>
          </a:ln>
          <a:effectLst>
            <a:outerShdw blurRad="40005" dist="19939" dir="5400000" algn="tl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99566" y="2673694"/>
            <a:ext cx="92181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 smtClean="0">
                <a:solidFill>
                  <a:srgbClr val="F4F4F4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Roboto Light" charset="0"/>
                <a:ea typeface="Roboto Light" charset="0"/>
                <a:cs typeface="Roboto Light" charset="0"/>
              </a:rPr>
              <a:t>The problem</a:t>
            </a:r>
            <a:endParaRPr lang="en-US" sz="5400" dirty="0">
              <a:solidFill>
                <a:srgbClr val="F4F4F4"/>
              </a:solidFill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latin typeface="Roboto Light" charset="0"/>
              <a:ea typeface="Roboto Light" charset="0"/>
              <a:cs typeface="Roboto Light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8844" y="5389587"/>
            <a:ext cx="2376158" cy="237615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631657" y="5388305"/>
            <a:ext cx="2377440" cy="237744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9170" y="4429245"/>
            <a:ext cx="2540000" cy="482600"/>
          </a:xfrm>
          <a:prstGeom prst="rect">
            <a:avLst/>
          </a:prstGeom>
        </p:spPr>
      </p:pic>
      <p:cxnSp>
        <p:nvCxnSpPr>
          <p:cNvPr id="28" name="Straight Connector 27"/>
          <p:cNvCxnSpPr/>
          <p:nvPr/>
        </p:nvCxnSpPr>
        <p:spPr>
          <a:xfrm flipH="1">
            <a:off x="5308645" y="4981000"/>
            <a:ext cx="24675" cy="2922908"/>
          </a:xfrm>
          <a:prstGeom prst="line">
            <a:avLst/>
          </a:prstGeom>
          <a:ln w="22225" cap="rnd" cmpd="sng">
            <a:solidFill>
              <a:srgbClr val="C8C8C8"/>
            </a:solidFill>
            <a:prstDash val="dash"/>
            <a:round/>
          </a:ln>
          <a:effectLst>
            <a:outerShdw blurRad="40005" dist="19939" dir="5400000" algn="tl" rotWithShape="0">
              <a:schemeClr val="tx1">
                <a:alpha val="0"/>
              </a:scheme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1815128" y="8401770"/>
            <a:ext cx="6987033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000" i="1" dirty="0" smtClean="0">
                <a:solidFill>
                  <a:srgbClr val="C8C8C8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Roboto Thin" charset="0"/>
                <a:ea typeface="Roboto Thin" charset="0"/>
                <a:cs typeface="Roboto Thin" charset="0"/>
              </a:rPr>
              <a:t>the partisan divide, as revealed by needfinding</a:t>
            </a:r>
            <a:endParaRPr lang="en-US" sz="3000" i="1" dirty="0">
              <a:solidFill>
                <a:srgbClr val="C8C8C8"/>
              </a:solidFill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latin typeface="Roboto Thin" charset="0"/>
              <a:ea typeface="Roboto Thin" charset="0"/>
              <a:cs typeface="Roboto Thin" charset="0"/>
            </a:endParaRPr>
          </a:p>
        </p:txBody>
      </p:sp>
      <p:pic>
        <p:nvPicPr>
          <p:cNvPr id="37" name="image32.jpg" descr="IMG_9160.JPG"/>
          <p:cNvPicPr/>
          <p:nvPr/>
        </p:nvPicPr>
        <p:blipFill rotWithShape="1">
          <a:blip r:embed="rId11"/>
          <a:srcRect l="29546" r="13304" b="5454"/>
          <a:stretch/>
        </p:blipFill>
        <p:spPr>
          <a:xfrm>
            <a:off x="12655103" y="5170131"/>
            <a:ext cx="2165315" cy="3285977"/>
          </a:xfrm>
          <a:prstGeom prst="rect">
            <a:avLst/>
          </a:prstGeom>
          <a:ln/>
        </p:spPr>
      </p:pic>
      <p:pic>
        <p:nvPicPr>
          <p:cNvPr id="38" name="image17.png"/>
          <p:cNvPicPr/>
          <p:nvPr/>
        </p:nvPicPr>
        <p:blipFill rotWithShape="1">
          <a:blip r:embed="rId12"/>
          <a:srcRect l="7530" t="7207" r="26020" b="14189"/>
          <a:stretch/>
        </p:blipFill>
        <p:spPr>
          <a:xfrm>
            <a:off x="15014317" y="4897904"/>
            <a:ext cx="2107590" cy="3558204"/>
          </a:xfrm>
          <a:prstGeom prst="rect">
            <a:avLst/>
          </a:prstGeom>
          <a:ln/>
        </p:spPr>
      </p:pic>
      <p:pic>
        <p:nvPicPr>
          <p:cNvPr id="39" name="Shape 237"/>
          <p:cNvPicPr preferRelativeResize="0"/>
          <p:nvPr/>
        </p:nvPicPr>
        <p:blipFill rotWithShape="1">
          <a:blip r:embed="rId13">
            <a:alphaModFix/>
          </a:blip>
          <a:srcRect l="10757" t="3734" r="4868" b="14001"/>
          <a:stretch/>
        </p:blipFill>
        <p:spPr>
          <a:xfrm>
            <a:off x="17315806" y="4475861"/>
            <a:ext cx="2114258" cy="3980247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TextBox 46"/>
          <p:cNvSpPr txBox="1"/>
          <p:nvPr/>
        </p:nvSpPr>
        <p:spPr>
          <a:xfrm>
            <a:off x="11294021" y="2668817"/>
            <a:ext cx="12944240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5400" dirty="0" smtClean="0">
                <a:solidFill>
                  <a:srgbClr val="FFFFFF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Roboto Light" charset="0"/>
                <a:ea typeface="Roboto Light" charset="0"/>
                <a:cs typeface="Roboto Light" charset="0"/>
              </a:rPr>
              <a:t>Design iteration</a:t>
            </a:r>
            <a:endParaRPr lang="en-US" sz="5400" dirty="0">
              <a:solidFill>
                <a:srgbClr val="FFFFFF"/>
              </a:solidFill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latin typeface="Roboto Light" charset="0"/>
              <a:ea typeface="Roboto Light" charset="0"/>
              <a:cs typeface="Roboto Light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12469586" y="8756315"/>
            <a:ext cx="2543001" cy="5519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000" i="1" dirty="0" smtClean="0">
                <a:solidFill>
                  <a:srgbClr val="C8C8C8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Roboto Thin" charset="0"/>
                <a:ea typeface="Roboto Thin" charset="0"/>
                <a:cs typeface="Roboto Thin" charset="0"/>
              </a:rPr>
              <a:t>brainstorming</a:t>
            </a:r>
            <a:endParaRPr lang="en-US" sz="3000" i="1" dirty="0">
              <a:solidFill>
                <a:srgbClr val="C8C8C8"/>
              </a:solidFill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latin typeface="Roboto Thin" charset="0"/>
              <a:ea typeface="Roboto Thin" charset="0"/>
              <a:cs typeface="Roboto Thin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15202964" y="8715131"/>
            <a:ext cx="1803447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000" i="1" dirty="0" smtClean="0">
                <a:solidFill>
                  <a:srgbClr val="C8C8C8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Roboto Thin" charset="0"/>
                <a:ea typeface="Roboto Thin" charset="0"/>
                <a:cs typeface="Roboto Thin" charset="0"/>
              </a:rPr>
              <a:t>sketching</a:t>
            </a:r>
            <a:endParaRPr lang="en-US" sz="3000" i="1" dirty="0">
              <a:solidFill>
                <a:srgbClr val="C8C8C8"/>
              </a:solidFill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latin typeface="Roboto Thin" charset="0"/>
              <a:ea typeface="Roboto Thin" charset="0"/>
              <a:cs typeface="Roboto Thin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17006080" y="8484299"/>
            <a:ext cx="2733709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000" i="1" dirty="0" smtClean="0">
                <a:solidFill>
                  <a:srgbClr val="C8C8C8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Roboto Thin" charset="0"/>
                <a:ea typeface="Roboto Thin" charset="0"/>
                <a:cs typeface="Roboto Thin" charset="0"/>
              </a:rPr>
              <a:t>low-fi</a:t>
            </a:r>
          </a:p>
          <a:p>
            <a:pPr algn="ctr"/>
            <a:r>
              <a:rPr lang="en-US" sz="3000" i="1" dirty="0" smtClean="0">
                <a:solidFill>
                  <a:srgbClr val="C8C8C8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Roboto Thin" charset="0"/>
                <a:ea typeface="Roboto Thin" charset="0"/>
                <a:cs typeface="Roboto Thin" charset="0"/>
              </a:rPr>
              <a:t>prototype</a:t>
            </a:r>
            <a:endParaRPr lang="en-US" sz="3000" i="1" dirty="0">
              <a:solidFill>
                <a:srgbClr val="C8C8C8"/>
              </a:solidFill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latin typeface="Roboto Thin" charset="0"/>
              <a:ea typeface="Roboto Thin" charset="0"/>
              <a:cs typeface="Roboto Thin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19797253" y="8451614"/>
            <a:ext cx="1842277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000" i="1" dirty="0" smtClean="0">
                <a:solidFill>
                  <a:srgbClr val="C8C8C8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Roboto Thin" charset="0"/>
                <a:ea typeface="Roboto Thin" charset="0"/>
                <a:cs typeface="Roboto Thin" charset="0"/>
              </a:rPr>
              <a:t>med-fi</a:t>
            </a:r>
          </a:p>
          <a:p>
            <a:pPr algn="ctr"/>
            <a:r>
              <a:rPr lang="en-US" sz="3000" i="1" dirty="0" smtClean="0">
                <a:solidFill>
                  <a:srgbClr val="C8C8C8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Roboto Thin" charset="0"/>
                <a:ea typeface="Roboto Thin" charset="0"/>
                <a:cs typeface="Roboto Thin" charset="0"/>
              </a:rPr>
              <a:t>prototype</a:t>
            </a:r>
            <a:endParaRPr lang="en-US" sz="3000" i="1" dirty="0">
              <a:solidFill>
                <a:srgbClr val="C8C8C8"/>
              </a:solidFill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latin typeface="Roboto Thin" charset="0"/>
              <a:ea typeface="Roboto Thin" charset="0"/>
              <a:cs typeface="Roboto Thin" charset="0"/>
            </a:endParaRPr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0523042" y="9529356"/>
            <a:ext cx="3909190" cy="8229874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2024085" y="3460110"/>
            <a:ext cx="2408147" cy="5069782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110173" y="9582191"/>
            <a:ext cx="3886731" cy="8182590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3823215" y="9729003"/>
            <a:ext cx="3817595" cy="8037047"/>
          </a:xfrm>
          <a:prstGeom prst="rect">
            <a:avLst/>
          </a:prstGeom>
        </p:spPr>
      </p:pic>
      <p:sp>
        <p:nvSpPr>
          <p:cNvPr id="59" name="TextBox 58"/>
          <p:cNvSpPr txBox="1"/>
          <p:nvPr/>
        </p:nvSpPr>
        <p:spPr>
          <a:xfrm>
            <a:off x="13884064" y="17764780"/>
            <a:ext cx="117428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smtClean="0">
                <a:solidFill>
                  <a:srgbClr val="008ED6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Roboto Thin" charset="0"/>
                <a:ea typeface="Roboto Thin" charset="0"/>
                <a:cs typeface="Roboto Thin" charset="0"/>
              </a:rPr>
              <a:t>hci.stanford.edu/courses/cs147/2016/au/projects/DigitalDemocracy/DeBias</a:t>
            </a:r>
            <a:endParaRPr lang="en-US" sz="2800" i="1" dirty="0">
              <a:solidFill>
                <a:srgbClr val="008ED6"/>
              </a:solidFill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latin typeface="Roboto Thin" charset="0"/>
              <a:ea typeface="Roboto Thin" charset="0"/>
              <a:cs typeface="Roboto Thin" charset="0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0" y="17765403"/>
            <a:ext cx="4925751" cy="522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rgbClr val="008ED6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Roboto Thin" charset="0"/>
                <a:ea typeface="Roboto Thin" charset="0"/>
                <a:cs typeface="Roboto Thin" charset="0"/>
              </a:rPr>
              <a:t>DeBias </a:t>
            </a:r>
            <a:r>
              <a:rPr lang="mr-IN" sz="2800" i="1" dirty="0" smtClean="0">
                <a:solidFill>
                  <a:srgbClr val="008ED6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Roboto Thin" charset="0"/>
                <a:ea typeface="Roboto Thin" charset="0"/>
                <a:cs typeface="Roboto Thin" charset="0"/>
              </a:rPr>
              <a:t>–</a:t>
            </a:r>
            <a:r>
              <a:rPr lang="en-US" sz="2800" i="1" dirty="0" smtClean="0">
                <a:solidFill>
                  <a:srgbClr val="008ED6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Roboto Thin" charset="0"/>
                <a:ea typeface="Roboto Thin" charset="0"/>
                <a:cs typeface="Roboto Thin" charset="0"/>
              </a:rPr>
              <a:t> CS 147 Autumn 2016</a:t>
            </a:r>
            <a:endParaRPr lang="en-US" sz="2800" i="1" dirty="0">
              <a:solidFill>
                <a:srgbClr val="008ED6"/>
              </a:solidFill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latin typeface="Roboto Thin" charset="0"/>
              <a:ea typeface="Roboto Thin" charset="0"/>
              <a:cs typeface="Roboto Thin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76122" y="3410349"/>
            <a:ext cx="3387209" cy="2540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44621" y="3549669"/>
            <a:ext cx="4618888" cy="1182435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538645" y="3117993"/>
            <a:ext cx="4907286" cy="2052138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22315642" y="8451200"/>
            <a:ext cx="1842277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000" i="1" dirty="0" smtClean="0">
                <a:solidFill>
                  <a:srgbClr val="C8C8C8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Roboto Thin" charset="0"/>
                <a:ea typeface="Roboto Thin" charset="0"/>
                <a:cs typeface="Roboto Thin" charset="0"/>
              </a:rPr>
              <a:t>hi-fi</a:t>
            </a:r>
          </a:p>
          <a:p>
            <a:pPr algn="ctr"/>
            <a:r>
              <a:rPr lang="en-US" sz="3000" i="1" dirty="0" smtClean="0">
                <a:solidFill>
                  <a:srgbClr val="C8C8C8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Roboto Thin" charset="0"/>
                <a:ea typeface="Roboto Thin" charset="0"/>
                <a:cs typeface="Roboto Thin" charset="0"/>
              </a:rPr>
              <a:t>prototype</a:t>
            </a:r>
            <a:endParaRPr lang="en-US" sz="3000" i="1" dirty="0">
              <a:solidFill>
                <a:srgbClr val="C8C8C8"/>
              </a:solidFill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latin typeface="Roboto Thin" charset="0"/>
              <a:ea typeface="Roboto Thin" charset="0"/>
              <a:cs typeface="Roboto Thin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 rot="16200000">
            <a:off x="10898764" y="12985988"/>
            <a:ext cx="51326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 smtClean="0">
                <a:solidFill>
                  <a:srgbClr val="F4F4F4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Roboto Thin" charset="0"/>
                <a:ea typeface="Roboto Thin" charset="0"/>
                <a:cs typeface="Roboto Thin" charset="0"/>
              </a:rPr>
              <a:t>Track progress</a:t>
            </a:r>
            <a:endParaRPr lang="en-US" sz="5400" dirty="0" smtClean="0">
              <a:solidFill>
                <a:srgbClr val="F4F4F4"/>
              </a:solidFill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latin typeface="Roboto Thin" charset="0"/>
              <a:ea typeface="Roboto Thin" charset="0"/>
              <a:cs typeface="Roboto Thin" charset="0"/>
            </a:endParaRPr>
          </a:p>
        </p:txBody>
      </p:sp>
      <p:sp>
        <p:nvSpPr>
          <p:cNvPr id="61" name="TextBox 60"/>
          <p:cNvSpPr txBox="1"/>
          <p:nvPr/>
        </p:nvSpPr>
        <p:spPr>
          <a:xfrm rot="16200000">
            <a:off x="16848147" y="12985988"/>
            <a:ext cx="65833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 smtClean="0">
                <a:solidFill>
                  <a:srgbClr val="F4F4F4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Roboto Thin" charset="0"/>
                <a:ea typeface="Roboto Thin" charset="0"/>
                <a:cs typeface="Roboto Thin" charset="0"/>
              </a:rPr>
              <a:t>Compete with friends</a:t>
            </a:r>
            <a:endParaRPr lang="en-US" sz="5400" dirty="0" smtClean="0">
              <a:solidFill>
                <a:srgbClr val="F4F4F4"/>
              </a:solidFill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latin typeface="Roboto Thin" charset="0"/>
              <a:ea typeface="Roboto Thin" charset="0"/>
              <a:cs typeface="Roboto Thi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7446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1060</TotalTime>
  <Words>44</Words>
  <Application>Microsoft Macintosh PowerPoint</Application>
  <PresentationFormat>Custom</PresentationFormat>
  <Paragraphs>23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Calibri</vt:lpstr>
      <vt:lpstr>Calibri Light</vt:lpstr>
      <vt:lpstr>Roboto Light</vt:lpstr>
      <vt:lpstr>Roboto Thin</vt:lpstr>
      <vt:lpstr>Arial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37</cp:revision>
  <cp:lastPrinted>2016-12-08T00:35:50Z</cp:lastPrinted>
  <dcterms:created xsi:type="dcterms:W3CDTF">2016-12-05T16:58:31Z</dcterms:created>
  <dcterms:modified xsi:type="dcterms:W3CDTF">2016-12-08T00:35:56Z</dcterms:modified>
</cp:coreProperties>
</file>